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0" r:id="rId3"/>
    <p:sldId id="318" r:id="rId4"/>
    <p:sldId id="273" r:id="rId5"/>
    <p:sldId id="274" r:id="rId6"/>
    <p:sldId id="272" r:id="rId7"/>
    <p:sldId id="261" r:id="rId8"/>
    <p:sldId id="311" r:id="rId9"/>
    <p:sldId id="262" r:id="rId10"/>
    <p:sldId id="257" r:id="rId11"/>
    <p:sldId id="282" r:id="rId12"/>
    <p:sldId id="263" r:id="rId13"/>
    <p:sldId id="279" r:id="rId14"/>
    <p:sldId id="280" r:id="rId15"/>
    <p:sldId id="281" r:id="rId16"/>
    <p:sldId id="283" r:id="rId17"/>
    <p:sldId id="313" r:id="rId18"/>
    <p:sldId id="314" r:id="rId19"/>
    <p:sldId id="316" r:id="rId20"/>
    <p:sldId id="317" r:id="rId21"/>
    <p:sldId id="264" r:id="rId22"/>
    <p:sldId id="284" r:id="rId23"/>
    <p:sldId id="285" r:id="rId24"/>
    <p:sldId id="286" r:id="rId25"/>
    <p:sldId id="287" r:id="rId26"/>
    <p:sldId id="289" r:id="rId27"/>
    <p:sldId id="290" r:id="rId28"/>
    <p:sldId id="291" r:id="rId29"/>
    <p:sldId id="292" r:id="rId30"/>
    <p:sldId id="310" r:id="rId31"/>
    <p:sldId id="258" r:id="rId32"/>
    <p:sldId id="276" r:id="rId33"/>
    <p:sldId id="275" r:id="rId34"/>
    <p:sldId id="298" r:id="rId35"/>
    <p:sldId id="297" r:id="rId36"/>
    <p:sldId id="299" r:id="rId37"/>
    <p:sldId id="266" r:id="rId38"/>
    <p:sldId id="300" r:id="rId39"/>
    <p:sldId id="278" r:id="rId40"/>
    <p:sldId id="304" r:id="rId41"/>
    <p:sldId id="301" r:id="rId42"/>
    <p:sldId id="26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11" d="100"/>
          <a:sy n="111" d="100"/>
        </p:scale>
        <p:origin x="-112" y="-304"/>
      </p:cViewPr>
      <p:guideLst>
        <p:guide orient="horz" pos="392"/>
        <p:guide pos="279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28102-4DC6-6848-B998-CB530F7C9610}" type="datetimeFigureOut">
              <a:rPr lang="fr-FR" smtClean="0"/>
              <a:t>13-11-15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64271-C92A-A242-9FA6-9C9DEA6124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5144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0EF58-7A03-8744-B724-7F5344936640}" type="datetimeFigureOut">
              <a:rPr lang="fr-FR" smtClean="0"/>
              <a:t>13-11-15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ACFFA-790C-494B-862C-259BF8C0E6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150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This section </a:t>
            </a:r>
            <a:r>
              <a:rPr lang="fr-FR" dirty="0" err="1" smtClean="0"/>
              <a:t>needs</a:t>
            </a:r>
            <a:r>
              <a:rPr lang="fr-FR" dirty="0" smtClean="0"/>
              <a:t> more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ACFFA-790C-494B-862C-259BF8C0E6C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92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 </a:t>
            </a:r>
            <a:r>
              <a:rPr lang="fr-FR" dirty="0" err="1" smtClean="0"/>
              <a:t>order</a:t>
            </a:r>
            <a:r>
              <a:rPr lang="fr-FR" dirty="0" smtClean="0"/>
              <a:t> of importance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ACFFA-790C-494B-862C-259BF8C0E6C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319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Windmills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ACFFA-790C-494B-862C-259BF8C0E6C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084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ACFFA-790C-494B-862C-259BF8C0E6C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98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Rain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puddles – </a:t>
            </a:r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code and textures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in the </a:t>
            </a:r>
            <a:r>
              <a:rPr lang="fr-FR" baseline="0" dirty="0" err="1" smtClean="0"/>
              <a:t>Angry</a:t>
            </a:r>
            <a:r>
              <a:rPr lang="fr-FR" baseline="0" dirty="0" smtClean="0"/>
              <a:t> Bot </a:t>
            </a:r>
            <a:r>
              <a:rPr lang="fr-FR" baseline="0" dirty="0" err="1" smtClean="0"/>
              <a:t>Unity</a:t>
            </a:r>
            <a:r>
              <a:rPr lang="fr-FR" baseline="0" dirty="0" smtClean="0"/>
              <a:t> package </a:t>
            </a:r>
            <a:r>
              <a:rPr lang="fr-FR" baseline="0" dirty="0" err="1" smtClean="0"/>
              <a:t>which</a:t>
            </a:r>
            <a:r>
              <a:rPr lang="fr-FR" baseline="0" dirty="0" smtClean="0"/>
              <a:t> I have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ACFFA-790C-494B-862C-259BF8C0E6C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548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ACFFA-790C-494B-862C-259BF8C0E6C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121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0788-5081-C840-9ED7-D88129625545}" type="datetime1">
              <a:rPr lang="en-CA" smtClean="0"/>
              <a:t>13-11-15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5B94-ABA7-D743-B904-2434B987A6F6}" type="datetime1">
              <a:rPr lang="en-CA" smtClean="0"/>
              <a:t>13-11-15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94160-197F-F848-B352-C79690C466B5}" type="datetime1">
              <a:rPr lang="en-CA" smtClean="0"/>
              <a:t>13-11-15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B0A2-CA5E-4A44-90FA-7E7F725BC505}" type="datetime1">
              <a:rPr lang="en-CA" smtClean="0"/>
              <a:t>13-11-15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DB15-E9BA-CC40-ABF4-38E77911237D}" type="datetime1">
              <a:rPr lang="en-CA" smtClean="0"/>
              <a:t>13-11-15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CD1B4-93E6-344A-A277-8E8E449515C3}" type="datetime1">
              <a:rPr lang="en-CA" smtClean="0"/>
              <a:t>13-11-15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DAA34-7C18-6C47-9A7E-B983C0D10FCC}" type="datetime1">
              <a:rPr lang="en-CA" smtClean="0"/>
              <a:t>13-11-15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8955-8FF3-674B-95B3-6B043D30769D}" type="datetime1">
              <a:rPr lang="en-CA" smtClean="0"/>
              <a:t>13-11-15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8A15-26B0-594B-B502-2CA605E6A16B}" type="datetime1">
              <a:rPr lang="en-CA" smtClean="0"/>
              <a:t>13-11-15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1FA3-48DD-1D41-A4FD-5258274BB032}" type="datetime1">
              <a:rPr lang="en-CA" smtClean="0"/>
              <a:t>13-11-15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D072-2D35-7A47-8094-F276942B9521}" type="datetime1">
              <a:rPr lang="en-CA" smtClean="0"/>
              <a:t>13-11-15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9894B4BE-141B-1D4F-8B1E-F5395CC8C2BC}" type="datetime1">
              <a:rPr lang="en-CA" smtClean="0"/>
              <a:t>13-11-15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smtClean="0"/>
              <a:t>Confidential - Copyright 2013 Regis Geoffrion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Endless</a:t>
            </a:r>
            <a:r>
              <a:rPr lang="fr-FR" dirty="0" smtClean="0"/>
              <a:t> </a:t>
            </a:r>
            <a:r>
              <a:rPr lang="fr-FR" dirty="0" err="1" smtClean="0"/>
              <a:t>Runner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Setting &amp; </a:t>
            </a:r>
            <a:r>
              <a:rPr lang="fr-FR" sz="3600" dirty="0" err="1" smtClean="0"/>
              <a:t>Moodboard</a:t>
            </a:r>
            <a:r>
              <a:rPr lang="fr-FR" sz="3600" dirty="0" smtClean="0"/>
              <a:t> &amp; </a:t>
            </a:r>
            <a:r>
              <a:rPr lang="fr-FR" sz="3600" dirty="0" err="1" smtClean="0"/>
              <a:t>Characters</a:t>
            </a:r>
            <a:endParaRPr lang="fr-FR" sz="3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93327" y="605135"/>
            <a:ext cx="2557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A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DRAFT</a:t>
            </a:r>
            <a:endParaRPr lang="fr-CA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8492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References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Main </a:t>
            </a:r>
            <a:r>
              <a:rPr lang="fr-FR" dirty="0" err="1" smtClean="0"/>
              <a:t>reference</a:t>
            </a:r>
            <a:r>
              <a:rPr lang="fr-FR" dirty="0" smtClean="0"/>
              <a:t> </a:t>
            </a:r>
            <a:r>
              <a:rPr lang="fr-FR" dirty="0"/>
              <a:t>–</a:t>
            </a:r>
            <a:r>
              <a:rPr lang="fr-FR" dirty="0" smtClean="0"/>
              <a:t> </a:t>
            </a:r>
            <a:r>
              <a:rPr lang="fr-FR" dirty="0" err="1" smtClean="0"/>
              <a:t>Catapult</a:t>
            </a:r>
            <a:r>
              <a:rPr lang="fr-FR" dirty="0" smtClean="0"/>
              <a:t> King</a:t>
            </a:r>
          </a:p>
          <a:p>
            <a:pPr lvl="1"/>
            <a:r>
              <a:rPr lang="fr-FR" dirty="0" smtClean="0"/>
              <a:t> This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are </a:t>
            </a:r>
            <a:r>
              <a:rPr lang="fr-FR" dirty="0" err="1" smtClean="0"/>
              <a:t>shooting</a:t>
            </a:r>
            <a:r>
              <a:rPr lang="fr-FR" dirty="0" smtClean="0"/>
              <a:t> for</a:t>
            </a:r>
          </a:p>
          <a:p>
            <a:r>
              <a:rPr lang="fr-FR" dirty="0" smtClean="0"/>
              <a:t>Second </a:t>
            </a:r>
            <a:r>
              <a:rPr lang="fr-FR" dirty="0" err="1" smtClean="0"/>
              <a:t>reference</a:t>
            </a:r>
            <a:r>
              <a:rPr lang="fr-FR" dirty="0" smtClean="0"/>
              <a:t> – Fable 2</a:t>
            </a:r>
          </a:p>
          <a:p>
            <a:pPr lvl="1"/>
            <a:r>
              <a:rPr lang="fr-FR" dirty="0" err="1" smtClean="0"/>
              <a:t>Absolutly</a:t>
            </a:r>
            <a:r>
              <a:rPr lang="fr-FR" dirty="0" smtClean="0"/>
              <a:t> </a:t>
            </a:r>
            <a:r>
              <a:rPr lang="fr-FR" dirty="0" err="1" smtClean="0"/>
              <a:t>beautiful</a:t>
            </a:r>
            <a:r>
              <a:rPr lang="fr-FR" dirty="0" smtClean="0"/>
              <a:t> </a:t>
            </a:r>
            <a:r>
              <a:rPr lang="fr-FR" dirty="0" err="1" smtClean="0"/>
              <a:t>yet</a:t>
            </a:r>
            <a:r>
              <a:rPr lang="fr-FR" dirty="0" smtClean="0"/>
              <a:t> </a:t>
            </a:r>
            <a:r>
              <a:rPr lang="fr-FR" dirty="0" err="1" smtClean="0"/>
              <a:t>casual</a:t>
            </a:r>
            <a:r>
              <a:rPr lang="fr-FR" dirty="0" smtClean="0"/>
              <a:t> and accessible</a:t>
            </a:r>
          </a:p>
          <a:p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reference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/>
              <a:t>Brothers</a:t>
            </a:r>
            <a:r>
              <a:rPr lang="fr-FR" dirty="0"/>
              <a:t>: Tales of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smtClean="0"/>
              <a:t>sons and How to Train </a:t>
            </a:r>
            <a:r>
              <a:rPr lang="fr-FR" dirty="0" err="1" smtClean="0"/>
              <a:t>Your</a:t>
            </a:r>
            <a:r>
              <a:rPr lang="fr-FR" dirty="0" smtClean="0"/>
              <a:t> Dragon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13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Catapult</a:t>
            </a:r>
            <a:r>
              <a:rPr lang="fr-FR" dirty="0" smtClean="0"/>
              <a:t> King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81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843" y="1322306"/>
            <a:ext cx="5053713" cy="26273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Catapult</a:t>
            </a:r>
            <a:r>
              <a:rPr lang="fr-FR" dirty="0" smtClean="0"/>
              <a:t> King</a:t>
            </a:r>
            <a:endParaRPr lang="fr-FR" dirty="0"/>
          </a:p>
        </p:txBody>
      </p:sp>
      <p:pic>
        <p:nvPicPr>
          <p:cNvPr id="7" name="Image 6" descr="phot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771" y="547895"/>
            <a:ext cx="2560575" cy="4545020"/>
          </a:xfrm>
          <a:prstGeom prst="rect">
            <a:avLst/>
          </a:prstGeom>
        </p:spPr>
      </p:pic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Catapult</a:t>
            </a:r>
            <a:r>
              <a:rPr lang="fr-FR" dirty="0" smtClean="0"/>
              <a:t> King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710704"/>
            <a:ext cx="7548197" cy="3547918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Road and </a:t>
            </a:r>
            <a:r>
              <a:rPr lang="fr-FR" dirty="0" err="1" smtClean="0"/>
              <a:t>trees</a:t>
            </a:r>
            <a:endParaRPr lang="fr-FR" dirty="0"/>
          </a:p>
        </p:txBody>
      </p:sp>
      <p:pic>
        <p:nvPicPr>
          <p:cNvPr id="4" name="Image 3" descr="pho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319" y="522990"/>
            <a:ext cx="2665804" cy="4731802"/>
          </a:xfrm>
          <a:prstGeom prst="rect">
            <a:avLst/>
          </a:prstGeom>
        </p:spPr>
      </p:pic>
      <p:pic>
        <p:nvPicPr>
          <p:cNvPr id="5" name="Image 4" descr="phot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445" y="522989"/>
            <a:ext cx="2665804" cy="4731802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2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Icons</a:t>
            </a:r>
            <a:r>
              <a:rPr lang="fr-FR" dirty="0" smtClean="0"/>
              <a:t> &amp; GUI &amp; Font</a:t>
            </a:r>
            <a:endParaRPr lang="fr-FR" dirty="0"/>
          </a:p>
        </p:txBody>
      </p:sp>
      <p:pic>
        <p:nvPicPr>
          <p:cNvPr id="5" name="Image 4" descr="pho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24" y="672414"/>
            <a:ext cx="2317825" cy="4114139"/>
          </a:xfrm>
          <a:prstGeom prst="rect">
            <a:avLst/>
          </a:prstGeom>
        </p:spPr>
      </p:pic>
      <p:pic>
        <p:nvPicPr>
          <p:cNvPr id="6" name="Image 5" descr="phot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72414"/>
            <a:ext cx="2342728" cy="41583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356" y="672414"/>
            <a:ext cx="2300085" cy="3066780"/>
          </a:xfrm>
          <a:prstGeom prst="rect">
            <a:avLst/>
          </a:prstGeom>
        </p:spPr>
      </p:pic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0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 smtClean="0"/>
              <a:t>Fable 2</a:t>
            </a:r>
            <a:br>
              <a:rPr lang="fr-FR" sz="4400" dirty="0" smtClean="0"/>
            </a:br>
            <a:endParaRPr lang="fr-FR" sz="4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63" y="1181100"/>
            <a:ext cx="24003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5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Fields and roads</a:t>
            </a:r>
            <a:endParaRPr lang="en-CA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713595"/>
            <a:ext cx="8047650" cy="452680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2" y="484997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97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Stone and ruins</a:t>
            </a:r>
            <a:endParaRPr lang="en-CA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80" y="622300"/>
            <a:ext cx="3810000" cy="2133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592" y="2448571"/>
            <a:ext cx="4922552" cy="27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5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Cemetery</a:t>
            </a:r>
            <a:endParaRPr lang="en-CA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7" y="622299"/>
            <a:ext cx="7286302" cy="40803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947" y="3480329"/>
            <a:ext cx="4365354" cy="24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8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Time, time, time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Year: we are in the medieval times (Late Middle Ages)</a:t>
            </a:r>
          </a:p>
          <a:p>
            <a:r>
              <a:rPr lang="en-CA" dirty="0" smtClean="0"/>
              <a:t>Time of year: It is the end of a pleasant and lazy summer in the land of </a:t>
            </a:r>
            <a:r>
              <a:rPr lang="en-CA" dirty="0" err="1" smtClean="0"/>
              <a:t>Lum</a:t>
            </a:r>
            <a:r>
              <a:rPr lang="en-CA" dirty="0" smtClean="0"/>
              <a:t>. The first signs of fall are showing on the leaves. Farmers are preparing for harvest.</a:t>
            </a:r>
          </a:p>
          <a:p>
            <a:r>
              <a:rPr lang="en-CA" dirty="0" smtClean="0"/>
              <a:t>Time of day: The time varies throughout the course of the game starting at noon (with almost no shadows) and finishing at dusk (when you finally arrive at the King’s castle).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57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 err="1" smtClean="0"/>
              <a:t>Brothers</a:t>
            </a:r>
            <a:r>
              <a:rPr lang="fr-FR" sz="4400" dirty="0" smtClean="0"/>
              <a:t>: A Tale of </a:t>
            </a:r>
            <a:r>
              <a:rPr lang="fr-FR" sz="4400" dirty="0" err="1" smtClean="0"/>
              <a:t>Two</a:t>
            </a:r>
            <a:r>
              <a:rPr lang="fr-FR" sz="4400" dirty="0" smtClean="0"/>
              <a:t> Sons</a:t>
            </a:r>
            <a:endParaRPr lang="fr-FR" sz="4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9737" y="337447"/>
            <a:ext cx="3441352" cy="490613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18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Autumn</a:t>
            </a:r>
            <a:r>
              <a:rPr lang="fr-FR" dirty="0" smtClean="0"/>
              <a:t> feeling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99" y="618258"/>
            <a:ext cx="6896100" cy="4307273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48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Roads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647700"/>
            <a:ext cx="7525089" cy="42291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5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Wood bridge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15496" y="1816919"/>
            <a:ext cx="6261841" cy="322579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35000"/>
            <a:ext cx="3600030" cy="300002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04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Mountains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44" y="635000"/>
            <a:ext cx="7433456" cy="418431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01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train </a:t>
            </a:r>
            <a:r>
              <a:rPr lang="fr-FR" dirty="0" err="1" smtClean="0"/>
              <a:t>your</a:t>
            </a:r>
            <a:r>
              <a:rPr lang="fr-FR" dirty="0" smtClean="0"/>
              <a:t> dragon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7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Riders</a:t>
            </a:r>
            <a:r>
              <a:rPr lang="fr-FR" dirty="0" smtClean="0"/>
              <a:t> of Bern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105" y="633653"/>
            <a:ext cx="6112016" cy="458401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32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heroes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400" y="635000"/>
            <a:ext cx="7581900" cy="322186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61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Funny</a:t>
            </a:r>
            <a:r>
              <a:rPr lang="fr-FR" dirty="0" smtClean="0"/>
              <a:t> </a:t>
            </a:r>
            <a:r>
              <a:rPr lang="fr-FR" dirty="0" err="1" smtClean="0"/>
              <a:t>little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286000"/>
            <a:ext cx="3543300" cy="2286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962" y="622300"/>
            <a:ext cx="6812301" cy="4257688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0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Motley</a:t>
            </a:r>
            <a:r>
              <a:rPr lang="fr-FR" dirty="0" smtClean="0"/>
              <a:t> </a:t>
            </a:r>
            <a:r>
              <a:rPr lang="fr-FR" dirty="0" err="1" smtClean="0"/>
              <a:t>Crew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2800" y="645222"/>
            <a:ext cx="7543800" cy="3886200"/>
          </a:xfr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Movement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rgbClr val="FF6600"/>
                </a:solidFill>
              </a:rPr>
              <a:t>Ground</a:t>
            </a:r>
          </a:p>
          <a:p>
            <a:r>
              <a:rPr lang="en-CA" dirty="0" smtClean="0"/>
              <a:t>Jump</a:t>
            </a:r>
          </a:p>
          <a:p>
            <a:r>
              <a:rPr lang="en-CA" dirty="0" smtClean="0"/>
              <a:t>Change lanes</a:t>
            </a:r>
          </a:p>
          <a:p>
            <a:r>
              <a:rPr lang="en-CA" dirty="0" smtClean="0"/>
              <a:t>Turn corners</a:t>
            </a:r>
          </a:p>
          <a:p>
            <a:r>
              <a:rPr lang="en-CA" dirty="0" smtClean="0"/>
              <a:t>Slide</a:t>
            </a:r>
          </a:p>
          <a:p>
            <a:pPr marL="0" indent="0">
              <a:buNone/>
            </a:pPr>
            <a:r>
              <a:rPr lang="en-CA"/>
              <a:t>U</a:t>
            </a:r>
            <a:r>
              <a:rPr lang="en-CA" smtClean="0"/>
              <a:t>sing </a:t>
            </a:r>
            <a:r>
              <a:rPr lang="en-CA" dirty="0" smtClean="0"/>
              <a:t>swipe gestures</a:t>
            </a:r>
            <a:endParaRPr lang="en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rgbClr val="FF6600"/>
                </a:solidFill>
              </a:rPr>
              <a:t>Flying</a:t>
            </a:r>
          </a:p>
          <a:p>
            <a:r>
              <a:rPr lang="en-CA" dirty="0" smtClean="0">
                <a:solidFill>
                  <a:schemeClr val="tx1"/>
                </a:solidFill>
              </a:rPr>
              <a:t>Go up/down</a:t>
            </a:r>
          </a:p>
          <a:p>
            <a:r>
              <a:rPr lang="en-CA" dirty="0" smtClean="0">
                <a:solidFill>
                  <a:schemeClr val="tx1"/>
                </a:solidFill>
              </a:rPr>
              <a:t>Go left/right</a:t>
            </a:r>
          </a:p>
          <a:p>
            <a:r>
              <a:rPr lang="en-CA" dirty="0" smtClean="0">
                <a:solidFill>
                  <a:schemeClr val="tx1"/>
                </a:solidFill>
              </a:rPr>
              <a:t>Dodge left/right</a:t>
            </a:r>
          </a:p>
          <a:p>
            <a:pPr marL="0" indent="0">
              <a:buNone/>
            </a:pPr>
            <a:r>
              <a:rPr lang="en-CA" dirty="0"/>
              <a:t>U</a:t>
            </a:r>
            <a:r>
              <a:rPr lang="en-CA" dirty="0" smtClean="0"/>
              <a:t>sing accelerometer</a:t>
            </a:r>
            <a:endParaRPr lang="en-CA" dirty="0"/>
          </a:p>
          <a:p>
            <a:pPr marL="0" indent="0">
              <a:buNone/>
            </a:pPr>
            <a:endParaRPr lang="en-CA" dirty="0" smtClean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Breathe fire (double tap)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83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Environmental</a:t>
            </a:r>
            <a:r>
              <a:rPr lang="fr-FR" dirty="0" smtClean="0"/>
              <a:t> FX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Rain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puddles</a:t>
            </a:r>
          </a:p>
          <a:p>
            <a:r>
              <a:rPr lang="fr-FR" dirty="0" err="1" smtClean="0"/>
              <a:t>Butterflies</a:t>
            </a:r>
            <a:endParaRPr lang="fr-FR" dirty="0" smtClean="0"/>
          </a:p>
          <a:p>
            <a:r>
              <a:rPr lang="fr-FR" dirty="0" err="1" smtClean="0"/>
              <a:t>Drifting</a:t>
            </a:r>
            <a:r>
              <a:rPr lang="fr-FR" dirty="0" smtClean="0"/>
              <a:t> pollen</a:t>
            </a:r>
          </a:p>
          <a:p>
            <a:r>
              <a:rPr lang="fr-FR" dirty="0" err="1" smtClean="0"/>
              <a:t>Flying</a:t>
            </a:r>
            <a:r>
              <a:rPr lang="fr-FR" dirty="0" smtClean="0"/>
              <a:t> </a:t>
            </a:r>
            <a:r>
              <a:rPr lang="fr-FR" dirty="0" err="1" smtClean="0"/>
              <a:t>geese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08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Lastly</a:t>
            </a:r>
            <a:r>
              <a:rPr lang="fr-FR" sz="3200" dirty="0" smtClean="0"/>
              <a:t>, a few areas </a:t>
            </a:r>
            <a:r>
              <a:rPr lang="fr-FR" sz="3200" dirty="0" err="1" smtClean="0"/>
              <a:t>can</a:t>
            </a:r>
            <a:r>
              <a:rPr lang="fr-FR" sz="3200" dirty="0" smtClean="0"/>
              <a:t> </a:t>
            </a:r>
            <a:r>
              <a:rPr lang="fr-FR" sz="3200" dirty="0" err="1" smtClean="0"/>
              <a:t>be</a:t>
            </a:r>
            <a:r>
              <a:rPr lang="fr-FR" sz="3200" dirty="0" smtClean="0"/>
              <a:t> </a:t>
            </a:r>
            <a:r>
              <a:rPr lang="fr-FR" sz="3200" dirty="0" err="1" smtClean="0"/>
              <a:t>spooky</a:t>
            </a:r>
            <a:r>
              <a:rPr lang="fr-FR" sz="3200" dirty="0" smtClean="0"/>
              <a:t> (Halloween style)</a:t>
            </a:r>
            <a:endParaRPr lang="fr-FR" sz="3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950" y="685799"/>
            <a:ext cx="5799850" cy="4364387"/>
          </a:xfrm>
          <a:prstGeom prst="rect">
            <a:avLst/>
          </a:prstGeo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4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Characters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92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They</a:t>
            </a:r>
            <a:r>
              <a:rPr lang="fr-FR" dirty="0" smtClean="0"/>
              <a:t> have 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heads</a:t>
            </a:r>
            <a:r>
              <a:rPr lang="fr-FR" dirty="0" smtClean="0"/>
              <a:t> &amp; are </a:t>
            </a:r>
            <a:r>
              <a:rPr lang="fr-FR" dirty="0" err="1" smtClean="0"/>
              <a:t>silly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58075"/>
            <a:ext cx="7697438" cy="3422149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8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 Main </a:t>
            </a:r>
            <a:r>
              <a:rPr lang="fr-FR" dirty="0" err="1" smtClean="0"/>
              <a:t>Characters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>
                <a:solidFill>
                  <a:srgbClr val="FF6600"/>
                </a:solidFill>
              </a:rPr>
              <a:t>Hero</a:t>
            </a:r>
            <a:r>
              <a:rPr lang="fr-FR" dirty="0" smtClean="0"/>
              <a:t> – </a:t>
            </a:r>
            <a:r>
              <a:rPr lang="fr-FR" dirty="0" err="1" smtClean="0"/>
              <a:t>young</a:t>
            </a:r>
            <a:r>
              <a:rPr lang="fr-FR" dirty="0" smtClean="0"/>
              <a:t> </a:t>
            </a:r>
            <a:r>
              <a:rPr lang="fr-FR" dirty="0" err="1" smtClean="0"/>
              <a:t>guy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15 and 25 </a:t>
            </a:r>
            <a:r>
              <a:rPr lang="fr-FR" dirty="0" err="1" smtClean="0"/>
              <a:t>working</a:t>
            </a:r>
            <a:r>
              <a:rPr lang="fr-FR" dirty="0" smtClean="0"/>
              <a:t> for the </a:t>
            </a:r>
            <a:r>
              <a:rPr lang="fr-FR" dirty="0" err="1" smtClean="0"/>
              <a:t>Medieval</a:t>
            </a:r>
            <a:r>
              <a:rPr lang="fr-FR" dirty="0" smtClean="0"/>
              <a:t> Postal Service</a:t>
            </a:r>
          </a:p>
          <a:p>
            <a:r>
              <a:rPr lang="fr-FR" dirty="0" err="1" smtClean="0">
                <a:solidFill>
                  <a:srgbClr val="FF6600"/>
                </a:solidFill>
              </a:rPr>
              <a:t>Cute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err="1" smtClean="0">
                <a:solidFill>
                  <a:srgbClr val="FF6600"/>
                </a:solidFill>
              </a:rPr>
              <a:t>witch</a:t>
            </a:r>
            <a:r>
              <a:rPr lang="fr-FR" dirty="0" smtClean="0"/>
              <a:t> – </a:t>
            </a:r>
            <a:r>
              <a:rPr lang="fr-FR" dirty="0" err="1" smtClean="0"/>
              <a:t>she</a:t>
            </a:r>
            <a:r>
              <a:rPr lang="fr-FR" dirty="0" smtClean="0"/>
              <a:t> </a:t>
            </a:r>
            <a:r>
              <a:rPr lang="fr-FR" dirty="0" err="1" smtClean="0"/>
              <a:t>rewards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magical</a:t>
            </a:r>
            <a:r>
              <a:rPr lang="fr-FR" dirty="0" smtClean="0"/>
              <a:t> </a:t>
            </a:r>
            <a:r>
              <a:rPr lang="fr-FR" dirty="0" err="1" smtClean="0"/>
              <a:t>powers</a:t>
            </a:r>
            <a:r>
              <a:rPr lang="fr-FR" dirty="0" smtClean="0"/>
              <a:t> to help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journey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arrive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new </a:t>
            </a:r>
            <a:r>
              <a:rPr lang="fr-FR" dirty="0" err="1" smtClean="0"/>
              <a:t>checkpoint</a:t>
            </a:r>
            <a:endParaRPr lang="fr-FR" dirty="0" smtClean="0"/>
          </a:p>
          <a:p>
            <a:r>
              <a:rPr lang="fr-FR" dirty="0" err="1" smtClean="0">
                <a:solidFill>
                  <a:srgbClr val="FF6600"/>
                </a:solidFill>
              </a:rPr>
              <a:t>Evil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err="1" smtClean="0">
                <a:solidFill>
                  <a:srgbClr val="FF6600"/>
                </a:solidFill>
              </a:rPr>
              <a:t>succubus</a:t>
            </a:r>
            <a:r>
              <a:rPr lang="fr-FR" dirty="0">
                <a:solidFill>
                  <a:srgbClr val="FF6600"/>
                </a:solidFill>
              </a:rPr>
              <a:t> </a:t>
            </a:r>
            <a:r>
              <a:rPr lang="fr-FR" dirty="0" smtClean="0"/>
              <a:t>– </a:t>
            </a:r>
            <a:r>
              <a:rPr lang="fr-FR" dirty="0" err="1" smtClean="0"/>
              <a:t>she</a:t>
            </a:r>
            <a:r>
              <a:rPr lang="fr-FR" dirty="0" smtClean="0"/>
              <a:t> </a:t>
            </a:r>
            <a:r>
              <a:rPr lang="fr-FR" dirty="0" err="1" smtClean="0"/>
              <a:t>hovers</a:t>
            </a:r>
            <a:r>
              <a:rPr lang="fr-FR" dirty="0" smtClean="0"/>
              <a:t> and </a:t>
            </a:r>
            <a:r>
              <a:rPr lang="fr-FR" dirty="0" err="1" smtClean="0"/>
              <a:t>attacks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sky</a:t>
            </a:r>
            <a:r>
              <a:rPr lang="fr-FR" dirty="0" smtClean="0"/>
              <a:t>. </a:t>
            </a:r>
            <a:r>
              <a:rPr lang="fr-FR" dirty="0" err="1" smtClean="0"/>
              <a:t>She</a:t>
            </a:r>
            <a:r>
              <a:rPr lang="fr-FR" dirty="0" smtClean="0"/>
              <a:t> has 4 </a:t>
            </a:r>
            <a:r>
              <a:rPr lang="fr-FR" dirty="0" err="1" smtClean="0"/>
              <a:t>attack</a:t>
            </a:r>
            <a:r>
              <a:rPr lang="fr-FR" dirty="0" smtClean="0"/>
              <a:t> modes: </a:t>
            </a:r>
            <a:r>
              <a:rPr lang="fr-FR" dirty="0" err="1" smtClean="0"/>
              <a:t>Flaming</a:t>
            </a:r>
            <a:r>
              <a:rPr lang="fr-FR" dirty="0" smtClean="0"/>
              <a:t> </a:t>
            </a:r>
            <a:r>
              <a:rPr lang="fr-FR" dirty="0" err="1" smtClean="0"/>
              <a:t>meteorite</a:t>
            </a:r>
            <a:r>
              <a:rPr lang="fr-FR" dirty="0" smtClean="0"/>
              <a:t>, </a:t>
            </a:r>
            <a:r>
              <a:rPr lang="fr-FR" dirty="0" err="1" smtClean="0"/>
              <a:t>Curse</a:t>
            </a:r>
            <a:r>
              <a:rPr lang="fr-FR" dirty="0" smtClean="0"/>
              <a:t>,  </a:t>
            </a:r>
            <a:r>
              <a:rPr lang="fr-FR" dirty="0" err="1" smtClean="0"/>
              <a:t>Shazam</a:t>
            </a:r>
            <a:r>
              <a:rPr lang="fr-FR" dirty="0" smtClean="0"/>
              <a:t>, and Badaboum. </a:t>
            </a:r>
            <a:r>
              <a:rPr lang="fr-FR" dirty="0" err="1" smtClean="0"/>
              <a:t>She</a:t>
            </a:r>
            <a:r>
              <a:rPr lang="fr-FR" dirty="0" smtClean="0"/>
              <a:t> </a:t>
            </a:r>
            <a:r>
              <a:rPr lang="fr-FR" dirty="0" err="1" smtClean="0"/>
              <a:t>finds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(the </a:t>
            </a:r>
            <a:r>
              <a:rPr lang="fr-FR" dirty="0" err="1" smtClean="0"/>
              <a:t>hero</a:t>
            </a:r>
            <a:r>
              <a:rPr lang="fr-FR" dirty="0" smtClean="0"/>
              <a:t>) </a:t>
            </a:r>
            <a:r>
              <a:rPr lang="fr-FR" dirty="0" err="1" smtClean="0"/>
              <a:t>cute</a:t>
            </a:r>
            <a:r>
              <a:rPr lang="fr-FR" dirty="0" smtClean="0"/>
              <a:t>, </a:t>
            </a:r>
            <a:r>
              <a:rPr lang="fr-FR" dirty="0" err="1" smtClean="0"/>
              <a:t>sigh</a:t>
            </a:r>
            <a:r>
              <a:rPr lang="fr-FR" dirty="0" smtClean="0"/>
              <a:t>… but </a:t>
            </a:r>
            <a:r>
              <a:rPr lang="fr-FR" dirty="0" err="1" smtClean="0"/>
              <a:t>orders</a:t>
            </a:r>
            <a:r>
              <a:rPr lang="fr-FR" dirty="0" smtClean="0"/>
              <a:t> are </a:t>
            </a:r>
            <a:r>
              <a:rPr lang="fr-FR" dirty="0" err="1" smtClean="0"/>
              <a:t>orders</a:t>
            </a:r>
            <a:r>
              <a:rPr lang="fr-FR" dirty="0" smtClean="0"/>
              <a:t> and </a:t>
            </a:r>
            <a:r>
              <a:rPr lang="fr-FR" dirty="0" err="1" smtClean="0"/>
              <a:t>she</a:t>
            </a:r>
            <a:r>
              <a:rPr lang="fr-FR" dirty="0" smtClean="0"/>
              <a:t> must destroy </a:t>
            </a:r>
            <a:r>
              <a:rPr lang="fr-FR" dirty="0" err="1" smtClean="0"/>
              <a:t>you</a:t>
            </a:r>
            <a:r>
              <a:rPr lang="fr-FR" dirty="0" smtClean="0"/>
              <a:t>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5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Secondary</a:t>
            </a:r>
            <a:r>
              <a:rPr lang="fr-FR" dirty="0" smtClean="0"/>
              <a:t> </a:t>
            </a:r>
            <a:r>
              <a:rPr lang="fr-FR" dirty="0" err="1" smtClean="0"/>
              <a:t>Characters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 smtClean="0"/>
              <a:t>Goblin</a:t>
            </a:r>
            <a:r>
              <a:rPr lang="fr-FR" dirty="0" smtClean="0"/>
              <a:t> King – </a:t>
            </a:r>
            <a:r>
              <a:rPr lang="fr-FR" dirty="0" err="1" smtClean="0"/>
              <a:t>he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chasing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(</a:t>
            </a:r>
            <a:r>
              <a:rPr lang="fr-FR" dirty="0" err="1" smtClean="0"/>
              <a:t>along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3 </a:t>
            </a:r>
            <a:r>
              <a:rPr lang="fr-FR" dirty="0" err="1" smtClean="0"/>
              <a:t>goblin</a:t>
            </a:r>
            <a:r>
              <a:rPr lang="fr-FR" dirty="0" smtClean="0"/>
              <a:t> minions). If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stumble</a:t>
            </a:r>
            <a:r>
              <a:rPr lang="fr-FR" dirty="0" smtClean="0"/>
              <a:t> </a:t>
            </a:r>
            <a:r>
              <a:rPr lang="fr-FR" dirty="0" err="1" smtClean="0"/>
              <a:t>twice</a:t>
            </a:r>
            <a:r>
              <a:rPr lang="fr-FR" dirty="0" smtClean="0"/>
              <a:t> in a </a:t>
            </a:r>
            <a:r>
              <a:rPr lang="fr-FR" dirty="0" err="1" smtClean="0"/>
              <a:t>row</a:t>
            </a:r>
            <a:r>
              <a:rPr lang="fr-FR" dirty="0" smtClean="0"/>
              <a:t>, </a:t>
            </a:r>
            <a:r>
              <a:rPr lang="fr-FR" dirty="0" err="1" smtClean="0"/>
              <a:t>he</a:t>
            </a:r>
            <a:r>
              <a:rPr lang="fr-FR" dirty="0" smtClean="0"/>
              <a:t> captures </a:t>
            </a:r>
            <a:r>
              <a:rPr lang="fr-FR" dirty="0" err="1" smtClean="0"/>
              <a:t>you</a:t>
            </a:r>
            <a:endParaRPr lang="fr-FR" dirty="0" smtClean="0"/>
          </a:p>
          <a:p>
            <a:r>
              <a:rPr lang="fr-FR" dirty="0" smtClean="0"/>
              <a:t>King of Lum – </a:t>
            </a:r>
            <a:r>
              <a:rPr lang="fr-FR" dirty="0" err="1" smtClean="0"/>
              <a:t>he</a:t>
            </a:r>
            <a:r>
              <a:rPr lang="fr-FR" dirty="0" smtClean="0"/>
              <a:t> </a:t>
            </a:r>
            <a:r>
              <a:rPr lang="fr-FR" dirty="0" err="1" smtClean="0"/>
              <a:t>congratulates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end</a:t>
            </a:r>
          </a:p>
          <a:p>
            <a:r>
              <a:rPr lang="fr-FR" dirty="0" err="1" smtClean="0"/>
              <a:t>Peasant</a:t>
            </a:r>
            <a:r>
              <a:rPr lang="fr-FR" dirty="0" smtClean="0"/>
              <a:t> girl &amp; boy – </a:t>
            </a:r>
            <a:r>
              <a:rPr lang="fr-FR" dirty="0" err="1" smtClean="0"/>
              <a:t>found</a:t>
            </a:r>
            <a:r>
              <a:rPr lang="fr-FR" dirty="0" smtClean="0"/>
              <a:t> in the </a:t>
            </a:r>
            <a:r>
              <a:rPr lang="fr-FR" dirty="0" err="1" smtClean="0"/>
              <a:t>farmland</a:t>
            </a:r>
            <a:r>
              <a:rPr lang="fr-FR" dirty="0" smtClean="0"/>
              <a:t> or in the villages</a:t>
            </a:r>
          </a:p>
          <a:p>
            <a:pPr lvl="1"/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blocking</a:t>
            </a:r>
            <a:r>
              <a:rPr lang="fr-FR" dirty="0" smtClean="0"/>
              <a:t> the road by </a:t>
            </a:r>
            <a:r>
              <a:rPr lang="fr-FR" dirty="0" err="1" smtClean="0"/>
              <a:t>crossing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cow</a:t>
            </a:r>
            <a:endParaRPr lang="fr-FR" dirty="0" smtClean="0"/>
          </a:p>
          <a:p>
            <a:pPr lvl="1"/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blocking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lanes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cart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lantern</a:t>
            </a:r>
            <a:r>
              <a:rPr lang="fr-FR" dirty="0" smtClean="0"/>
              <a:t> flasher)</a:t>
            </a:r>
          </a:p>
          <a:p>
            <a:r>
              <a:rPr lang="fr-FR" dirty="0" err="1" smtClean="0"/>
              <a:t>Goblin</a:t>
            </a:r>
            <a:r>
              <a:rPr lang="fr-FR" dirty="0" smtClean="0"/>
              <a:t> </a:t>
            </a:r>
            <a:r>
              <a:rPr lang="fr-FR" dirty="0" err="1" smtClean="0"/>
              <a:t>minion</a:t>
            </a:r>
            <a:r>
              <a:rPr lang="fr-FR" dirty="0" smtClean="0"/>
              <a:t> – </a:t>
            </a:r>
            <a:r>
              <a:rPr lang="fr-FR" dirty="0" err="1" smtClean="0"/>
              <a:t>they</a:t>
            </a:r>
            <a:r>
              <a:rPr lang="fr-FR" dirty="0" smtClean="0"/>
              <a:t> set </a:t>
            </a:r>
            <a:r>
              <a:rPr lang="fr-FR" dirty="0" err="1" smtClean="0"/>
              <a:t>traps</a:t>
            </a:r>
            <a:r>
              <a:rPr lang="fr-FR" dirty="0" smtClean="0"/>
              <a:t> (</a:t>
            </a:r>
            <a:r>
              <a:rPr lang="fr-FR" dirty="0" err="1" smtClean="0"/>
              <a:t>like</a:t>
            </a:r>
            <a:r>
              <a:rPr lang="fr-FR" dirty="0" smtClean="0"/>
              <a:t> roll a </a:t>
            </a:r>
            <a:r>
              <a:rPr lang="fr-FR" dirty="0" err="1" smtClean="0"/>
              <a:t>ball</a:t>
            </a:r>
            <a:r>
              <a:rPr lang="fr-FR" dirty="0" smtClean="0"/>
              <a:t> down a </a:t>
            </a:r>
            <a:r>
              <a:rPr lang="fr-FR" dirty="0" err="1" smtClean="0"/>
              <a:t>slope</a:t>
            </a:r>
            <a:r>
              <a:rPr lang="fr-FR" dirty="0" smtClean="0"/>
              <a:t> to block </a:t>
            </a:r>
            <a:r>
              <a:rPr lang="fr-FR" dirty="0" err="1" smtClean="0"/>
              <a:t>your</a:t>
            </a:r>
            <a:r>
              <a:rPr lang="fr-FR" dirty="0" smtClean="0"/>
              <a:t> passage)</a:t>
            </a:r>
          </a:p>
          <a:p>
            <a:r>
              <a:rPr lang="fr-FR" dirty="0" err="1" smtClean="0"/>
              <a:t>Orc</a:t>
            </a:r>
            <a:r>
              <a:rPr lang="fr-FR" dirty="0" smtClean="0"/>
              <a:t> – not sure if </a:t>
            </a:r>
            <a:r>
              <a:rPr lang="fr-FR" dirty="0" err="1" smtClean="0"/>
              <a:t>needed</a:t>
            </a:r>
            <a:endParaRPr lang="fr-FR" dirty="0" smtClean="0"/>
          </a:p>
          <a:p>
            <a:r>
              <a:rPr lang="fr-FR" dirty="0" smtClean="0"/>
              <a:t>Village </a:t>
            </a:r>
            <a:r>
              <a:rPr lang="fr-FR" dirty="0" err="1" smtClean="0"/>
              <a:t>mayor</a:t>
            </a:r>
            <a:r>
              <a:rPr lang="fr-FR" dirty="0" smtClean="0"/>
              <a:t> – </a:t>
            </a:r>
            <a:r>
              <a:rPr lang="fr-FR" dirty="0" err="1" smtClean="0"/>
              <a:t>he</a:t>
            </a:r>
            <a:r>
              <a:rPr lang="fr-FR" dirty="0" smtClean="0"/>
              <a:t> </a:t>
            </a:r>
            <a:r>
              <a:rPr lang="fr-FR" dirty="0" err="1" smtClean="0"/>
              <a:t>congratulates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checkpoint</a:t>
            </a:r>
            <a:endParaRPr lang="fr-FR" dirty="0" smtClean="0"/>
          </a:p>
          <a:p>
            <a:r>
              <a:rPr lang="fr-FR" dirty="0" err="1" smtClean="0"/>
              <a:t>Villager</a:t>
            </a:r>
            <a:r>
              <a:rPr lang="fr-FR" dirty="0" smtClean="0"/>
              <a:t> girl &amp; boy – </a:t>
            </a:r>
            <a:r>
              <a:rPr lang="fr-FR" dirty="0" err="1" smtClean="0"/>
              <a:t>found</a:t>
            </a:r>
            <a:r>
              <a:rPr lang="fr-FR" dirty="0" smtClean="0"/>
              <a:t> in villages (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 to </a:t>
            </a:r>
            <a:r>
              <a:rPr lang="fr-FR" dirty="0" err="1" smtClean="0"/>
              <a:t>make</a:t>
            </a:r>
            <a:r>
              <a:rPr lang="fr-FR" dirty="0" smtClean="0"/>
              <a:t> the village look </a:t>
            </a:r>
            <a:r>
              <a:rPr lang="fr-FR" dirty="0" err="1" smtClean="0"/>
              <a:t>inhabited</a:t>
            </a:r>
            <a:r>
              <a:rPr lang="fr-FR" dirty="0" smtClean="0"/>
              <a:t>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7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hero</a:t>
            </a:r>
            <a:r>
              <a:rPr lang="fr-FR" dirty="0" smtClean="0"/>
              <a:t> opens the Book of </a:t>
            </a:r>
            <a:r>
              <a:rPr lang="fr-FR" dirty="0" err="1" smtClean="0"/>
              <a:t>Demons</a:t>
            </a:r>
            <a:r>
              <a:rPr lang="fr-FR" dirty="0" smtClean="0"/>
              <a:t> and </a:t>
            </a:r>
            <a:r>
              <a:rPr lang="fr-FR" dirty="0" err="1" smtClean="0"/>
              <a:t>unleashes</a:t>
            </a:r>
            <a:r>
              <a:rPr lang="fr-FR" dirty="0" smtClean="0"/>
              <a:t> the </a:t>
            </a:r>
            <a:r>
              <a:rPr lang="fr-FR" dirty="0" err="1" smtClean="0"/>
              <a:t>Goblin</a:t>
            </a:r>
            <a:r>
              <a:rPr lang="fr-FR" dirty="0" smtClean="0"/>
              <a:t> hordes on the world, but </a:t>
            </a:r>
            <a:r>
              <a:rPr lang="fr-FR" dirty="0" err="1" smtClean="0"/>
              <a:t>he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trying</a:t>
            </a:r>
            <a:r>
              <a:rPr lang="fr-FR" dirty="0" smtClean="0"/>
              <a:t> to do good by warning the villages to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ready</a:t>
            </a:r>
            <a:r>
              <a:rPr lang="fr-FR" dirty="0" smtClean="0"/>
              <a:t> for </a:t>
            </a:r>
            <a:r>
              <a:rPr lang="fr-FR" dirty="0" err="1" smtClean="0"/>
              <a:t>battle</a:t>
            </a:r>
            <a:r>
              <a:rPr lang="fr-FR" dirty="0" smtClean="0"/>
              <a:t>. He </a:t>
            </a:r>
            <a:r>
              <a:rPr lang="fr-FR" dirty="0" err="1" smtClean="0"/>
              <a:t>will</a:t>
            </a:r>
            <a:r>
              <a:rPr lang="fr-FR" dirty="0" smtClean="0"/>
              <a:t> race all the </a:t>
            </a:r>
            <a:r>
              <a:rPr lang="fr-FR" dirty="0" err="1" smtClean="0"/>
              <a:t>way</a:t>
            </a:r>
            <a:r>
              <a:rPr lang="fr-FR" dirty="0" smtClean="0"/>
              <a:t> to the </a:t>
            </a:r>
            <a:r>
              <a:rPr lang="fr-FR" dirty="0" err="1" smtClean="0"/>
              <a:t>King’s</a:t>
            </a:r>
            <a:r>
              <a:rPr lang="fr-FR" dirty="0" smtClean="0"/>
              <a:t> </a:t>
            </a:r>
            <a:r>
              <a:rPr lang="fr-FR" dirty="0" err="1" smtClean="0"/>
              <a:t>castle</a:t>
            </a:r>
            <a:r>
              <a:rPr lang="fr-FR" dirty="0" smtClean="0"/>
              <a:t> to </a:t>
            </a:r>
            <a:r>
              <a:rPr lang="fr-FR" dirty="0" err="1" smtClean="0"/>
              <a:t>warn</a:t>
            </a:r>
            <a:r>
              <a:rPr lang="fr-FR" dirty="0" smtClean="0"/>
              <a:t> </a:t>
            </a:r>
            <a:r>
              <a:rPr lang="fr-FR" dirty="0" err="1" smtClean="0"/>
              <a:t>him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1175" y="3737458"/>
            <a:ext cx="2884625" cy="1923083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60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Succubus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 smtClean="0"/>
              <a:t>She</a:t>
            </a:r>
            <a:r>
              <a:rPr lang="fr-FR" dirty="0" smtClean="0"/>
              <a:t> has 4 </a:t>
            </a:r>
            <a:r>
              <a:rPr lang="fr-FR" dirty="0" err="1" smtClean="0"/>
              <a:t>awesome</a:t>
            </a:r>
            <a:r>
              <a:rPr lang="fr-FR" dirty="0" smtClean="0"/>
              <a:t> </a:t>
            </a:r>
            <a:r>
              <a:rPr lang="fr-FR" dirty="0" err="1" smtClean="0"/>
              <a:t>powers</a:t>
            </a:r>
            <a:r>
              <a:rPr lang="fr-FR" dirty="0" smtClean="0"/>
              <a:t>:</a:t>
            </a:r>
          </a:p>
          <a:p>
            <a:endParaRPr lang="fr-FR" dirty="0" smtClean="0">
              <a:solidFill>
                <a:srgbClr val="FF6600"/>
              </a:solidFill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fr-FR" dirty="0" err="1" smtClean="0">
                <a:solidFill>
                  <a:srgbClr val="FF6600"/>
                </a:solidFill>
              </a:rPr>
              <a:t>Flaming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err="1" smtClean="0">
                <a:solidFill>
                  <a:srgbClr val="FF6600"/>
                </a:solidFill>
              </a:rPr>
              <a:t>meteorites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smtClean="0"/>
              <a:t>– 5 </a:t>
            </a:r>
            <a:r>
              <a:rPr lang="fr-FR" dirty="0" err="1" smtClean="0"/>
              <a:t>Big</a:t>
            </a:r>
            <a:r>
              <a:rPr lang="fr-FR" dirty="0" smtClean="0"/>
              <a:t>, </a:t>
            </a:r>
            <a:r>
              <a:rPr lang="fr-FR" dirty="0" err="1" smtClean="0"/>
              <a:t>flaming</a:t>
            </a:r>
            <a:r>
              <a:rPr lang="fr-FR" dirty="0" smtClean="0"/>
              <a:t> </a:t>
            </a:r>
            <a:r>
              <a:rPr lang="fr-FR" dirty="0" err="1" smtClean="0"/>
              <a:t>meteorites</a:t>
            </a:r>
            <a:r>
              <a:rPr lang="fr-FR" dirty="0" smtClean="0"/>
              <a:t> </a:t>
            </a:r>
            <a:r>
              <a:rPr lang="fr-FR" dirty="0" err="1" smtClean="0"/>
              <a:t>fall</a:t>
            </a:r>
            <a:r>
              <a:rPr lang="fr-FR" dirty="0"/>
              <a:t> </a:t>
            </a:r>
            <a:r>
              <a:rPr lang="fr-FR" dirty="0" err="1" smtClean="0"/>
              <a:t>randomly</a:t>
            </a:r>
            <a:r>
              <a:rPr lang="fr-FR" dirty="0" smtClean="0"/>
              <a:t> on the 3 </a:t>
            </a:r>
            <a:r>
              <a:rPr lang="fr-FR" dirty="0" err="1" smtClean="0"/>
              <a:t>lanes</a:t>
            </a:r>
            <a:r>
              <a:rPr lang="fr-FR" dirty="0" smtClean="0"/>
              <a:t>. The </a:t>
            </a:r>
            <a:r>
              <a:rPr lang="fr-FR" dirty="0" err="1" smtClean="0"/>
              <a:t>player</a:t>
            </a:r>
            <a:r>
              <a:rPr lang="fr-FR" dirty="0" smtClean="0"/>
              <a:t> must </a:t>
            </a:r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. If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receive</a:t>
            </a:r>
            <a:r>
              <a:rPr lang="fr-FR" dirty="0" smtClean="0"/>
              <a:t> one on the </a:t>
            </a:r>
            <a:r>
              <a:rPr lang="fr-FR" dirty="0" err="1" smtClean="0"/>
              <a:t>head</a:t>
            </a:r>
            <a:r>
              <a:rPr lang="fr-FR" dirty="0" smtClean="0"/>
              <a:t> or </a:t>
            </a:r>
            <a:r>
              <a:rPr lang="fr-FR" dirty="0" err="1" smtClean="0"/>
              <a:t>collide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one on the </a:t>
            </a:r>
            <a:r>
              <a:rPr lang="fr-FR" dirty="0" err="1" smtClean="0"/>
              <a:t>ground</a:t>
            </a:r>
            <a:r>
              <a:rPr lang="fr-FR" dirty="0" smtClean="0"/>
              <a:t>, </a:t>
            </a:r>
            <a:r>
              <a:rPr lang="fr-FR" dirty="0" err="1" smtClean="0"/>
              <a:t>you</a:t>
            </a:r>
            <a:r>
              <a:rPr lang="fr-FR" dirty="0" smtClean="0"/>
              <a:t> die.</a:t>
            </a:r>
          </a:p>
          <a:p>
            <a:pPr marL="777240" lvl="1" indent="-457200">
              <a:buFont typeface="+mj-lt"/>
              <a:buAutoNum type="arabicPeriod"/>
            </a:pPr>
            <a:r>
              <a:rPr lang="fr-FR" dirty="0" err="1" smtClean="0">
                <a:solidFill>
                  <a:srgbClr val="FF6600"/>
                </a:solidFill>
              </a:rPr>
              <a:t>Curse</a:t>
            </a:r>
            <a:r>
              <a:rPr lang="fr-FR" dirty="0" smtClean="0"/>
              <a:t> </a:t>
            </a:r>
            <a:r>
              <a:rPr lang="fr-FR" dirty="0"/>
              <a:t> – </a:t>
            </a:r>
            <a:r>
              <a:rPr lang="fr-FR" dirty="0" smtClean="0"/>
              <a:t>The x-axis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reversed</a:t>
            </a:r>
            <a:r>
              <a:rPr lang="fr-FR" dirty="0" smtClean="0"/>
              <a:t>, </a:t>
            </a:r>
            <a:r>
              <a:rPr lang="fr-FR" dirty="0" err="1" smtClean="0"/>
              <a:t>confusing</a:t>
            </a:r>
            <a:r>
              <a:rPr lang="fr-FR" dirty="0" smtClean="0"/>
              <a:t> the </a:t>
            </a:r>
            <a:r>
              <a:rPr lang="fr-FR" dirty="0" err="1" smtClean="0"/>
              <a:t>player</a:t>
            </a:r>
            <a:r>
              <a:rPr lang="fr-FR" dirty="0" smtClean="0"/>
              <a:t> for 10 seconds (tilt </a:t>
            </a:r>
            <a:r>
              <a:rPr lang="fr-FR" dirty="0" err="1" smtClean="0"/>
              <a:t>left</a:t>
            </a:r>
            <a:r>
              <a:rPr lang="fr-FR" dirty="0" smtClean="0"/>
              <a:t> and </a:t>
            </a:r>
            <a:r>
              <a:rPr lang="fr-FR" dirty="0" err="1" smtClean="0"/>
              <a:t>you</a:t>
            </a:r>
            <a:r>
              <a:rPr lang="fr-FR" dirty="0" smtClean="0"/>
              <a:t> go right </a:t>
            </a:r>
            <a:r>
              <a:rPr lang="fr-FR" dirty="0" err="1" smtClean="0"/>
              <a:t>instead</a:t>
            </a:r>
            <a:r>
              <a:rPr lang="fr-FR" dirty="0" smtClean="0"/>
              <a:t> of </a:t>
            </a:r>
            <a:r>
              <a:rPr lang="fr-FR" dirty="0" err="1" smtClean="0"/>
              <a:t>left</a:t>
            </a:r>
            <a:r>
              <a:rPr lang="fr-FR" dirty="0" smtClean="0"/>
              <a:t>)</a:t>
            </a:r>
          </a:p>
          <a:p>
            <a:pPr marL="777240" lvl="1" indent="-457200">
              <a:buFont typeface="+mj-lt"/>
              <a:buAutoNum type="arabicPeriod"/>
            </a:pPr>
            <a:r>
              <a:rPr lang="fr-FR" dirty="0" err="1" smtClean="0">
                <a:solidFill>
                  <a:srgbClr val="FF6600"/>
                </a:solidFill>
              </a:rPr>
              <a:t>Shazam</a:t>
            </a:r>
            <a:r>
              <a:rPr lang="fr-FR" dirty="0" smtClean="0"/>
              <a:t> </a:t>
            </a:r>
            <a:r>
              <a:rPr lang="fr-FR" dirty="0"/>
              <a:t> – </a:t>
            </a:r>
            <a:r>
              <a:rPr lang="fr-FR" dirty="0" smtClean="0"/>
              <a:t>a </a:t>
            </a:r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funny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r>
              <a:rPr lang="fr-FR" dirty="0" smtClean="0"/>
              <a:t> (</a:t>
            </a:r>
            <a:r>
              <a:rPr lang="fr-FR" dirty="0" err="1" smtClean="0"/>
              <a:t>like</a:t>
            </a:r>
            <a:r>
              <a:rPr lang="fr-FR" dirty="0" smtClean="0"/>
              <a:t> a </a:t>
            </a:r>
            <a:r>
              <a:rPr lang="fr-FR" dirty="0" err="1" smtClean="0"/>
              <a:t>chicken</a:t>
            </a:r>
            <a:r>
              <a:rPr lang="fr-FR" dirty="0" smtClean="0"/>
              <a:t>) </a:t>
            </a:r>
            <a:r>
              <a:rPr lang="fr-FR" dirty="0" err="1" smtClean="0"/>
              <a:t>appears</a:t>
            </a:r>
            <a:r>
              <a:rPr lang="fr-FR" dirty="0" smtClean="0"/>
              <a:t> in front of </a:t>
            </a:r>
            <a:r>
              <a:rPr lang="fr-FR" dirty="0" err="1" smtClean="0"/>
              <a:t>you</a:t>
            </a:r>
            <a:r>
              <a:rPr lang="fr-FR" dirty="0" smtClean="0"/>
              <a:t>. If </a:t>
            </a:r>
            <a:r>
              <a:rPr lang="fr-FR" dirty="0" err="1" smtClean="0"/>
              <a:t>you</a:t>
            </a:r>
            <a:r>
              <a:rPr lang="fr-FR" dirty="0" smtClean="0"/>
              <a:t> hit </a:t>
            </a:r>
            <a:r>
              <a:rPr lang="fr-FR" dirty="0" err="1" smtClean="0"/>
              <a:t>it</a:t>
            </a:r>
            <a:r>
              <a:rPr lang="fr-FR" dirty="0" smtClean="0"/>
              <a:t>,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stumble</a:t>
            </a:r>
            <a:r>
              <a:rPr lang="fr-FR" dirty="0" smtClean="0"/>
              <a:t>.</a:t>
            </a:r>
          </a:p>
          <a:p>
            <a:pPr marL="777240" lvl="1" indent="-457200">
              <a:buFont typeface="+mj-lt"/>
              <a:buAutoNum type="arabicPeriod"/>
            </a:pPr>
            <a:r>
              <a:rPr lang="fr-FR" dirty="0" smtClean="0">
                <a:solidFill>
                  <a:srgbClr val="FF6600"/>
                </a:solidFill>
              </a:rPr>
              <a:t>Badaboum </a:t>
            </a:r>
            <a:r>
              <a:rPr lang="fr-FR" dirty="0"/>
              <a:t> – </a:t>
            </a:r>
            <a:r>
              <a:rPr lang="fr-FR" dirty="0" err="1" smtClean="0"/>
              <a:t>She</a:t>
            </a:r>
            <a:r>
              <a:rPr lang="fr-FR" dirty="0" smtClean="0"/>
              <a:t> causes a </a:t>
            </a:r>
            <a:r>
              <a:rPr lang="fr-FR" dirty="0" err="1" smtClean="0"/>
              <a:t>minor</a:t>
            </a:r>
            <a:r>
              <a:rPr lang="fr-FR" dirty="0" smtClean="0"/>
              <a:t> </a:t>
            </a:r>
            <a:r>
              <a:rPr lang="fr-FR" dirty="0" err="1" smtClean="0"/>
              <a:t>earthquake</a:t>
            </a:r>
            <a:r>
              <a:rPr lang="fr-FR" dirty="0" smtClean="0"/>
              <a:t> </a:t>
            </a:r>
            <a:r>
              <a:rPr lang="fr-FR" dirty="0" err="1" smtClean="0"/>
              <a:t>causing</a:t>
            </a:r>
            <a:r>
              <a:rPr lang="fr-FR" dirty="0" smtClean="0"/>
              <a:t> the camera to </a:t>
            </a:r>
            <a:r>
              <a:rPr lang="fr-FR" dirty="0" err="1" smtClean="0"/>
              <a:t>shake</a:t>
            </a:r>
            <a:r>
              <a:rPr lang="fr-FR" dirty="0" smtClean="0"/>
              <a:t> and the </a:t>
            </a:r>
            <a:r>
              <a:rPr lang="fr-FR" dirty="0" err="1" smtClean="0"/>
              <a:t>earth</a:t>
            </a:r>
            <a:r>
              <a:rPr lang="fr-FR" dirty="0" smtClean="0"/>
              <a:t> to tremble. </a:t>
            </a:r>
            <a:r>
              <a:rPr lang="fr-FR" dirty="0" err="1" smtClean="0"/>
              <a:t>Tap</a:t>
            </a:r>
            <a:r>
              <a:rPr lang="fr-FR" dirty="0" smtClean="0"/>
              <a:t> the </a:t>
            </a:r>
            <a:r>
              <a:rPr lang="fr-FR" dirty="0" err="1" smtClean="0"/>
              <a:t>icon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appears</a:t>
            </a:r>
            <a:r>
              <a:rPr lang="fr-FR" dirty="0" smtClean="0"/>
              <a:t> in time to </a:t>
            </a:r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stumbling</a:t>
            </a:r>
            <a:r>
              <a:rPr lang="fr-FR" dirty="0" smtClean="0"/>
              <a:t>. Miss the </a:t>
            </a:r>
            <a:r>
              <a:rPr lang="fr-FR" dirty="0" err="1" smtClean="0"/>
              <a:t>icon</a:t>
            </a:r>
            <a:r>
              <a:rPr lang="fr-FR" dirty="0" smtClean="0"/>
              <a:t> </a:t>
            </a:r>
            <a:r>
              <a:rPr lang="fr-FR" dirty="0" err="1" smtClean="0"/>
              <a:t>completly</a:t>
            </a:r>
            <a:r>
              <a:rPr lang="fr-FR" dirty="0" smtClean="0"/>
              <a:t> and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fall</a:t>
            </a:r>
            <a:r>
              <a:rPr lang="fr-FR" dirty="0" smtClean="0"/>
              <a:t> on </a:t>
            </a:r>
            <a:r>
              <a:rPr lang="fr-FR" dirty="0" err="1" smtClean="0"/>
              <a:t>your</a:t>
            </a:r>
            <a:r>
              <a:rPr lang="fr-FR" dirty="0" smtClean="0"/>
              <a:t> face and the </a:t>
            </a:r>
            <a:r>
              <a:rPr lang="fr-FR" dirty="0" err="1" smtClean="0"/>
              <a:t>goblin</a:t>
            </a:r>
            <a:r>
              <a:rPr lang="fr-FR" dirty="0" smtClean="0"/>
              <a:t> </a:t>
            </a:r>
            <a:r>
              <a:rPr lang="fr-FR" dirty="0" err="1" smtClean="0"/>
              <a:t>hord</a:t>
            </a:r>
            <a:r>
              <a:rPr lang="fr-FR" dirty="0" smtClean="0"/>
              <a:t> captures </a:t>
            </a:r>
            <a:r>
              <a:rPr lang="fr-FR" dirty="0" err="1" smtClean="0"/>
              <a:t>you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15" name="Espace réservé du contenu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51400" y="4279900"/>
            <a:ext cx="3454400" cy="1779539"/>
          </a:xfrm>
          <a:prstGeom prst="rect">
            <a:avLst/>
          </a:prstGeom>
        </p:spPr>
      </p:pic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72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14" r="-30414"/>
          <a:stretch/>
        </p:blipFill>
        <p:spPr>
          <a:xfrm>
            <a:off x="2354400" y="476742"/>
            <a:ext cx="6204129" cy="386665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Cute</a:t>
            </a:r>
            <a:r>
              <a:rPr lang="fr-FR" dirty="0" smtClean="0"/>
              <a:t> </a:t>
            </a:r>
            <a:r>
              <a:rPr lang="fr-FR" dirty="0" err="1" smtClean="0"/>
              <a:t>witch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761490"/>
            <a:ext cx="2748010" cy="407721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4217671" y="4572000"/>
            <a:ext cx="35801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At each checkpoint, she helps the player by giving him a magical ability or by replenishing his supplies.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950312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UNITY ASSET STORE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68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 Moments in the </a:t>
            </a:r>
            <a:r>
              <a:rPr lang="fr-FR" dirty="0" err="1" smtClean="0"/>
              <a:t>day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Broad </a:t>
            </a:r>
            <a:r>
              <a:rPr lang="fr-FR" dirty="0" err="1" smtClean="0"/>
              <a:t>daylight</a:t>
            </a:r>
            <a:endParaRPr lang="fr-FR" dirty="0" smtClean="0"/>
          </a:p>
          <a:p>
            <a:r>
              <a:rPr lang="fr-FR" dirty="0" err="1" smtClean="0"/>
              <a:t>Late</a:t>
            </a:r>
            <a:r>
              <a:rPr lang="fr-FR" dirty="0" smtClean="0"/>
              <a:t> </a:t>
            </a:r>
            <a:r>
              <a:rPr lang="fr-FR" dirty="0" err="1" smtClean="0"/>
              <a:t>afternoon</a:t>
            </a:r>
            <a:r>
              <a:rPr lang="fr-FR" dirty="0" smtClean="0"/>
              <a:t> (longer </a:t>
            </a:r>
            <a:r>
              <a:rPr lang="fr-FR" dirty="0" err="1" smtClean="0"/>
              <a:t>shadows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Dusk</a:t>
            </a:r>
            <a:r>
              <a:rPr lang="fr-FR" dirty="0" smtClean="0"/>
              <a:t>/Sunset</a:t>
            </a:r>
          </a:p>
          <a:p>
            <a:endParaRPr lang="fr-FR" dirty="0"/>
          </a:p>
          <a:p>
            <a:r>
              <a:rPr lang="fr-FR" dirty="0" err="1" smtClean="0"/>
              <a:t>Each</a:t>
            </a:r>
            <a:r>
              <a:rPr lang="fr-FR" dirty="0" smtClean="0"/>
              <a:t> one has a unique </a:t>
            </a:r>
            <a:r>
              <a:rPr lang="fr-FR" dirty="0" err="1" smtClean="0"/>
              <a:t>skybox</a:t>
            </a:r>
            <a:r>
              <a:rPr lang="fr-FR" dirty="0" smtClean="0"/>
              <a:t>.</a:t>
            </a:r>
          </a:p>
          <a:p>
            <a:r>
              <a:rPr lang="fr-FR" dirty="0"/>
              <a:t>T</a:t>
            </a:r>
            <a:r>
              <a:rPr lang="fr-FR" dirty="0" smtClean="0"/>
              <a:t>he angle of the </a:t>
            </a:r>
            <a:r>
              <a:rPr lang="fr-FR" dirty="0" err="1" smtClean="0"/>
              <a:t>directional</a:t>
            </a:r>
            <a:r>
              <a:rPr lang="fr-FR" dirty="0" smtClean="0"/>
              <a:t> light changes</a:t>
            </a:r>
          </a:p>
          <a:p>
            <a:r>
              <a:rPr lang="fr-FR" dirty="0" smtClean="0"/>
              <a:t>The </a:t>
            </a:r>
            <a:r>
              <a:rPr lang="fr-FR" dirty="0" err="1" smtClean="0"/>
              <a:t>baked</a:t>
            </a:r>
            <a:r>
              <a:rPr lang="fr-FR" dirty="0" smtClean="0"/>
              <a:t> vertex </a:t>
            </a:r>
            <a:r>
              <a:rPr lang="fr-FR" dirty="0" err="1" smtClean="0"/>
              <a:t>lighting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adapted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42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Skeleton</a:t>
            </a:r>
            <a:r>
              <a:rPr lang="fr-FR" dirty="0" smtClean="0"/>
              <a:t> King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313" y="622300"/>
            <a:ext cx="3911600" cy="3911600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42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Cartoon Forest Pack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22300"/>
            <a:ext cx="7531100" cy="4240441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76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Water Wheel All </a:t>
            </a:r>
            <a:r>
              <a:rPr lang="fr-FR" dirty="0" smtClean="0"/>
              <a:t>Styles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017025"/>
            <a:ext cx="2222500" cy="127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47700"/>
            <a:ext cx="5867400" cy="3303683"/>
          </a:xfrm>
          <a:prstGeom prst="rect">
            <a:avLst/>
          </a:prstGeom>
        </p:spPr>
      </p:pic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Broad </a:t>
            </a:r>
            <a:r>
              <a:rPr lang="fr-FR" dirty="0" err="1" smtClean="0"/>
              <a:t>daylight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397" y="614513"/>
            <a:ext cx="3111982" cy="4676475"/>
          </a:xfrm>
          <a:prstGeom prst="rect">
            <a:avLst/>
          </a:prstGeo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Sunset </a:t>
            </a:r>
            <a:r>
              <a:rPr lang="fr-FR" dirty="0" err="1" smtClean="0"/>
              <a:t>example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7124"/>
            <a:ext cx="6596547" cy="43647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17" y="2204995"/>
            <a:ext cx="2492373" cy="3745369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8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4 unique </a:t>
            </a:r>
            <a:r>
              <a:rPr lang="fr-FR" dirty="0" err="1" smtClean="0"/>
              <a:t>environments</a:t>
            </a:r>
            <a:r>
              <a:rPr lang="fr-FR" dirty="0" smtClean="0"/>
              <a:t> to explore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1 – Hilly Farmlands	This is where you start</a:t>
            </a:r>
          </a:p>
          <a:p>
            <a:r>
              <a:rPr lang="en-CA" dirty="0" smtClean="0"/>
              <a:t>2 – Forest</a:t>
            </a:r>
          </a:p>
          <a:p>
            <a:r>
              <a:rPr lang="en-CA" dirty="0" smtClean="0"/>
              <a:t>3 – Swamp</a:t>
            </a:r>
          </a:p>
          <a:p>
            <a:r>
              <a:rPr lang="en-CA" dirty="0" smtClean="0"/>
              <a:t>4 – Mountains</a:t>
            </a:r>
          </a:p>
          <a:p>
            <a:r>
              <a:rPr lang="en-CA" dirty="0" smtClean="0"/>
              <a:t>Additional environments:</a:t>
            </a:r>
          </a:p>
          <a:p>
            <a:pPr lvl="1"/>
            <a:r>
              <a:rPr lang="en-CA" dirty="0" smtClean="0"/>
              <a:t>Castle City</a:t>
            </a:r>
          </a:p>
          <a:p>
            <a:pPr lvl="2"/>
            <a:r>
              <a:rPr lang="en-CA" dirty="0" smtClean="0"/>
              <a:t>This where you end. You do not enter the castle. You only cross the portcullis and the game ends. The castle is located on the mountain top.</a:t>
            </a:r>
          </a:p>
          <a:p>
            <a:pPr lvl="1"/>
            <a:r>
              <a:rPr lang="en-CA" dirty="0" smtClean="0"/>
              <a:t>Villages</a:t>
            </a:r>
          </a:p>
          <a:p>
            <a:pPr lvl="2"/>
            <a:r>
              <a:rPr lang="en-CA" dirty="0" smtClean="0"/>
              <a:t>Each village is a checkpoint. You only ever see the barricades and the entrance of the village. You do not run in or explore the village. In the village, you can shop via a GUI. This is also where the cute witch will give you magical powers.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4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Progression </a:t>
            </a:r>
            <a:r>
              <a:rPr lang="fr-FR" dirty="0" err="1" smtClean="0"/>
              <a:t>Map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622300"/>
            <a:ext cx="4533900" cy="453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00101" y="1231900"/>
            <a:ext cx="355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The player can see how he is progressing by consulting the world map. Each village or landmark is indicated. The map is also used to re-run certain sections to get the maximum number of stars (which is 3) for replay value.</a:t>
            </a:r>
            <a:endParaRPr lang="en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2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Game </a:t>
            </a:r>
            <a:r>
              <a:rPr lang="fr-FR" dirty="0" err="1" smtClean="0"/>
              <a:t>Tone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game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itself</a:t>
            </a:r>
            <a:r>
              <a:rPr lang="fr-FR" dirty="0" smtClean="0"/>
              <a:t> </a:t>
            </a:r>
            <a:r>
              <a:rPr lang="fr-FR" dirty="0" err="1" smtClean="0"/>
              <a:t>seriously</a:t>
            </a:r>
            <a:r>
              <a:rPr lang="fr-FR" dirty="0" smtClean="0"/>
              <a:t>. The </a:t>
            </a:r>
            <a:r>
              <a:rPr lang="fr-FR" dirty="0" err="1" smtClean="0"/>
              <a:t>tone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comical</a:t>
            </a:r>
            <a:r>
              <a:rPr lang="fr-FR" dirty="0" smtClean="0"/>
              <a:t> (</a:t>
            </a:r>
            <a:r>
              <a:rPr lang="fr-FR" dirty="0" err="1" smtClean="0"/>
              <a:t>think</a:t>
            </a:r>
            <a:r>
              <a:rPr lang="fr-FR" dirty="0" smtClean="0"/>
              <a:t> </a:t>
            </a:r>
            <a:r>
              <a:rPr lang="fr-FR" dirty="0" err="1" smtClean="0"/>
              <a:t>Catapult</a:t>
            </a:r>
            <a:r>
              <a:rPr lang="fr-FR" dirty="0" smtClean="0"/>
              <a:t> King, </a:t>
            </a:r>
            <a:r>
              <a:rPr lang="fr-FR" dirty="0" err="1" smtClean="0"/>
              <a:t>Army</a:t>
            </a:r>
            <a:r>
              <a:rPr lang="fr-FR" dirty="0" smtClean="0"/>
              <a:t> of </a:t>
            </a:r>
            <a:r>
              <a:rPr lang="fr-FR" dirty="0" err="1" smtClean="0"/>
              <a:t>Darkness</a:t>
            </a:r>
            <a:r>
              <a:rPr lang="fr-FR" dirty="0" smtClean="0"/>
              <a:t>, etc.)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 descr="unicorn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289" y="3045454"/>
            <a:ext cx="2188911" cy="2204042"/>
          </a:xfrm>
          <a:prstGeom prst="rect">
            <a:avLst/>
          </a:prstGeom>
        </p:spPr>
      </p:pic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- Copyright 2013 Regis Geoffrion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58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ier journal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Papier journal.thmx</Template>
  <TotalTime>403</TotalTime>
  <Words>1111</Words>
  <Application>Microsoft Macintosh PowerPoint</Application>
  <PresentationFormat>Présentation à l'écran (4:3)</PresentationFormat>
  <Paragraphs>160</Paragraphs>
  <Slides>42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3" baseType="lpstr">
      <vt:lpstr>Papier journal</vt:lpstr>
      <vt:lpstr>Endless Runner</vt:lpstr>
      <vt:lpstr>Time, time, time</vt:lpstr>
      <vt:lpstr>Movement</vt:lpstr>
      <vt:lpstr>3 Moments in the day</vt:lpstr>
      <vt:lpstr>Broad daylight example</vt:lpstr>
      <vt:lpstr>Sunset example</vt:lpstr>
      <vt:lpstr>4 unique environments to explore</vt:lpstr>
      <vt:lpstr>Progression Map</vt:lpstr>
      <vt:lpstr>Game Tone</vt:lpstr>
      <vt:lpstr>Visual References</vt:lpstr>
      <vt:lpstr>Catapult King</vt:lpstr>
      <vt:lpstr>Catapult King</vt:lpstr>
      <vt:lpstr>Catapult King</vt:lpstr>
      <vt:lpstr>Road and trees</vt:lpstr>
      <vt:lpstr>Icons &amp; GUI &amp; Font</vt:lpstr>
      <vt:lpstr>Fable 2 </vt:lpstr>
      <vt:lpstr>Fields and roads</vt:lpstr>
      <vt:lpstr>Stone and ruins</vt:lpstr>
      <vt:lpstr>Cemetery</vt:lpstr>
      <vt:lpstr>Brothers: A Tale of Two Sons</vt:lpstr>
      <vt:lpstr>Autumn feeling</vt:lpstr>
      <vt:lpstr>Roads</vt:lpstr>
      <vt:lpstr>Wood bridge</vt:lpstr>
      <vt:lpstr>Mountains</vt:lpstr>
      <vt:lpstr>How to train your dragon</vt:lpstr>
      <vt:lpstr>Riders of Bern</vt:lpstr>
      <vt:lpstr>The heroes</vt:lpstr>
      <vt:lpstr>Funny little details</vt:lpstr>
      <vt:lpstr>A Motley Crew</vt:lpstr>
      <vt:lpstr>Environmental FX</vt:lpstr>
      <vt:lpstr>Lastly, a few areas can be spooky (Halloween style)</vt:lpstr>
      <vt:lpstr>Characters</vt:lpstr>
      <vt:lpstr>They have big heads &amp; are silly</vt:lpstr>
      <vt:lpstr>3 Main Characters</vt:lpstr>
      <vt:lpstr>Secondary Characters</vt:lpstr>
      <vt:lpstr>Hero</vt:lpstr>
      <vt:lpstr>Succubus</vt:lpstr>
      <vt:lpstr>Cute witch</vt:lpstr>
      <vt:lpstr>UNITY ASSET STORE</vt:lpstr>
      <vt:lpstr>Skeleton King</vt:lpstr>
      <vt:lpstr>Cartoon Forest Pack</vt:lpstr>
      <vt:lpstr>Water Wheel All Styles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Endless Runner</dc:title>
  <dc:subject/>
  <dc:creator>Regis Geoffrion</dc:creator>
  <cp:keywords/>
  <dc:description/>
  <cp:lastModifiedBy>Regis Geoffrion</cp:lastModifiedBy>
  <cp:revision>53</cp:revision>
  <dcterms:created xsi:type="dcterms:W3CDTF">2013-09-20T13:18:01Z</dcterms:created>
  <dcterms:modified xsi:type="dcterms:W3CDTF">2013-11-15T16:45:09Z</dcterms:modified>
  <cp:category/>
</cp:coreProperties>
</file>